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0" d="100"/>
          <a:sy n="50" d="100"/>
        </p:scale>
        <p:origin x="48" y="48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Kanad Kolhe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02-11-24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APIs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Hyperparameters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were collected from APIs.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</TotalTime>
  <Words>1312</Words>
  <Application>Microsoft Office PowerPoint</Application>
  <PresentationFormat>Widescreen</PresentationFormat>
  <Paragraphs>233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Kanad Kolhe</cp:lastModifiedBy>
  <cp:revision>199</cp:revision>
  <dcterms:created xsi:type="dcterms:W3CDTF">2021-04-29T18:58:34Z</dcterms:created>
  <dcterms:modified xsi:type="dcterms:W3CDTF">2024-11-04T11:05:13Z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